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CAC6C-2490-4325-B0F0-655DEEFC42E5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4122-5234-43A4-A294-6EB9CD077BB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327957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CAC6C-2490-4325-B0F0-655DEEFC42E5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4122-5234-43A4-A294-6EB9CD077BB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86571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CAC6C-2490-4325-B0F0-655DEEFC42E5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4122-5234-43A4-A294-6EB9CD077BB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642319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CAC6C-2490-4325-B0F0-655DEEFC42E5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4122-5234-43A4-A294-6EB9CD077BB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9695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CAC6C-2490-4325-B0F0-655DEEFC42E5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4122-5234-43A4-A294-6EB9CD077BB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841450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CAC6C-2490-4325-B0F0-655DEEFC42E5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4122-5234-43A4-A294-6EB9CD077BB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410951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CAC6C-2490-4325-B0F0-655DEEFC42E5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4122-5234-43A4-A294-6EB9CD077BB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3298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CAC6C-2490-4325-B0F0-655DEEFC42E5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4122-5234-43A4-A294-6EB9CD077BB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11413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CAC6C-2490-4325-B0F0-655DEEFC42E5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4122-5234-43A4-A294-6EB9CD077BB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91471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CAC6C-2490-4325-B0F0-655DEEFC42E5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4122-5234-43A4-A294-6EB9CD077BB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71783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CAC6C-2490-4325-B0F0-655DEEFC42E5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4122-5234-43A4-A294-6EB9CD077BB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081160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CAC6C-2490-4325-B0F0-655DEEFC42E5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B4122-5234-43A4-A294-6EB9CD077BB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26987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539552" y="24928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二级学院优秀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毕业生申请审核流程</a:t>
            </a:r>
          </a:p>
        </p:txBody>
      </p:sp>
    </p:spTree>
    <p:extLst>
      <p:ext uri="{BB962C8B-B14F-4D97-AF65-F5344CB8AC3E}">
        <p14:creationId xmlns="" xmlns:p14="http://schemas.microsoft.com/office/powerpoint/2010/main" val="263984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577" y="1382613"/>
            <a:ext cx="2132574" cy="1390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C:\Users\career\AppData\Roaming\Tencent\Users\465545426\QQ\WinTemp\RichOle\P4$4VC)R88PS39I_62DSP8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8987" y="4643583"/>
            <a:ext cx="2074515" cy="10107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8717" y="720583"/>
            <a:ext cx="2220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登陆方式：</a:t>
            </a: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8717" y="4658143"/>
            <a:ext cx="28083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3</a:t>
            </a:r>
            <a:r>
              <a:rPr lang="zh-CN" altLang="en-US" sz="2000" dirty="0" smtClean="0"/>
              <a:t>、用户名、密码与</a:t>
            </a:r>
            <a:r>
              <a:rPr lang="zh-CN" altLang="en-US" sz="2000" dirty="0"/>
              <a:t>登录</a:t>
            </a:r>
            <a:r>
              <a:rPr lang="zh-CN" altLang="en-US" sz="2000" dirty="0" smtClean="0"/>
              <a:t>信息门户的</a:t>
            </a:r>
            <a:r>
              <a:rPr lang="zh-CN" altLang="en-US" sz="2000" dirty="0" smtClean="0">
                <a:solidFill>
                  <a:srgbClr val="FF0000"/>
                </a:solidFill>
              </a:rPr>
              <a:t>一致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endParaRPr lang="en-US" altLang="zh-CN" sz="2000" i="1" dirty="0" smtClean="0"/>
          </a:p>
          <a:p>
            <a:r>
              <a:rPr lang="zh-CN" altLang="en-US" sz="2000" u="sng" dirty="0" smtClean="0"/>
              <a:t>此审核权限每个学院仅分管</a:t>
            </a:r>
            <a:r>
              <a:rPr lang="zh-CN" altLang="en-US" sz="2000" u="sng" smtClean="0"/>
              <a:t>学生工作书记</a:t>
            </a:r>
            <a:r>
              <a:rPr lang="zh-CN" altLang="en-US" sz="2000" u="sng" dirty="0" smtClean="0"/>
              <a:t>有。</a:t>
            </a:r>
            <a:endParaRPr lang="zh-CN" altLang="en-US" sz="2000" u="sng" dirty="0"/>
          </a:p>
        </p:txBody>
      </p:sp>
      <p:pic>
        <p:nvPicPr>
          <p:cNvPr id="2052" name="Picture 4" descr="C:\Users\career\AppData\Roaming\Tencent\Users\465545426\QQ\WinTemp\RichOle\FLH$MF(9)IDS6B0X%O9Q_AV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577" y="3356992"/>
            <a:ext cx="2352675" cy="6286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515012" y="1570203"/>
            <a:ext cx="2629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1</a:t>
            </a:r>
            <a:r>
              <a:rPr lang="zh-CN" altLang="en-US" sz="2000" dirty="0" smtClean="0"/>
              <a:t>、点击学校官网右下角“</a:t>
            </a:r>
            <a:r>
              <a:rPr lang="zh-CN" altLang="en-US" sz="2000" dirty="0" smtClean="0">
                <a:solidFill>
                  <a:srgbClr val="FF0000"/>
                </a:solidFill>
              </a:rPr>
              <a:t>就业信息</a:t>
            </a:r>
            <a:r>
              <a:rPr lang="zh-CN" altLang="en-US" sz="2000" dirty="0" smtClean="0"/>
              <a:t>”进入就业信息网</a:t>
            </a:r>
            <a:endParaRPr lang="zh-CN" altLang="en-US" sz="2000" dirty="0"/>
          </a:p>
        </p:txBody>
      </p:sp>
      <p:sp>
        <p:nvSpPr>
          <p:cNvPr id="15" name="TextBox 20"/>
          <p:cNvSpPr txBox="1"/>
          <p:nvPr/>
        </p:nvSpPr>
        <p:spPr>
          <a:xfrm>
            <a:off x="528922" y="3317374"/>
            <a:ext cx="30679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en-US" sz="2000" dirty="0"/>
              <a:t>点击教师右侧</a:t>
            </a:r>
            <a:r>
              <a:rPr lang="zh-CN" altLang="en-US" sz="2000" dirty="0" smtClean="0"/>
              <a:t>“</a:t>
            </a:r>
            <a:r>
              <a:rPr lang="zh-CN" altLang="en-US" sz="2000" dirty="0">
                <a:solidFill>
                  <a:srgbClr val="FF0000"/>
                </a:solidFill>
              </a:rPr>
              <a:t>登录</a:t>
            </a:r>
            <a:r>
              <a:rPr lang="zh-CN" altLang="en-US" sz="2000" dirty="0" smtClean="0"/>
              <a:t>”进入</a:t>
            </a:r>
            <a:r>
              <a:rPr lang="zh-CN" altLang="en-US" sz="2000" dirty="0"/>
              <a:t>校园网</a:t>
            </a:r>
            <a:r>
              <a:rPr lang="zh-CN" altLang="en-US" sz="2000" dirty="0" smtClean="0"/>
              <a:t>门户登录平台</a:t>
            </a:r>
            <a:endParaRPr lang="zh-CN" alt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373200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556792"/>
            <a:ext cx="4856167" cy="28803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829283"/>
            <a:ext cx="39604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1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b="1" dirty="0" smtClean="0"/>
              <a:t>审批流程：</a:t>
            </a:r>
            <a:endParaRPr lang="en-US" altLang="zh-CN" sz="2800" b="1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zh-CN" altLang="en-US" sz="2000" dirty="0" smtClean="0"/>
              <a:t>点击“院系工作”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zh-CN" altLang="en-US" sz="2000" dirty="0" smtClean="0"/>
              <a:t>点击“优秀毕业生登记</a:t>
            </a:r>
            <a:r>
              <a:rPr lang="zh-CN" altLang="en-US" sz="2000" dirty="0"/>
              <a:t>”</a:t>
            </a:r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zh-CN" altLang="en-US" sz="2000" dirty="0"/>
              <a:t>点击</a:t>
            </a:r>
            <a:r>
              <a:rPr lang="zh-CN" altLang="en-US" sz="2000" dirty="0" smtClean="0"/>
              <a:t>“</a:t>
            </a:r>
            <a:r>
              <a:rPr lang="en-US" altLang="zh-CN" sz="2000" dirty="0" smtClean="0"/>
              <a:t>XXX</a:t>
            </a:r>
            <a:r>
              <a:rPr lang="zh-CN" altLang="en-US" sz="2000" dirty="0" smtClean="0"/>
              <a:t>条待审核”进行审核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</p:txBody>
      </p:sp>
      <p:sp>
        <p:nvSpPr>
          <p:cNvPr id="2" name="椭圆 1"/>
          <p:cNvSpPr/>
          <p:nvPr/>
        </p:nvSpPr>
        <p:spPr>
          <a:xfrm>
            <a:off x="5148064" y="1988840"/>
            <a:ext cx="720080" cy="4819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8100392" y="3877081"/>
            <a:ext cx="951494" cy="5814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95536" y="4869160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温馨提示：请院系审核时，务必查看以下三项内容：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1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、申请学生信息填写是否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完整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2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传的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照片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是否是正规证件照；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3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、“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主要事迹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”字数是否达到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600-800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字之间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630905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career\AppData\Roaming\Tencent\Users\465545426\QQ\WinTemp\RichOle\YT5~JUZN7573(W~SYHNI05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69" y="1903487"/>
            <a:ext cx="8648120" cy="733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career\AppData\Roaming\Tencent\Users\465545426\QQ\WinTemp\RichOle\XV_[0JDXD[`RG7R}UQN@K0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714" y="3198261"/>
            <a:ext cx="2038350" cy="20764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539552" y="306896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zh-CN" dirty="0"/>
          </a:p>
          <a:p>
            <a:r>
              <a:rPr lang="zh-CN" altLang="en-US" dirty="0" smtClean="0"/>
              <a:t>填写审核</a:t>
            </a:r>
            <a:r>
              <a:rPr lang="zh-CN" altLang="en-US" dirty="0"/>
              <a:t>意见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 smtClean="0"/>
              <a:t>点击“审核”，</a:t>
            </a:r>
            <a:r>
              <a:rPr lang="zh-CN" altLang="en-US" dirty="0"/>
              <a:t>完成流程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b="1" dirty="0"/>
              <a:t>全部</a:t>
            </a:r>
            <a:r>
              <a:rPr lang="zh-CN" altLang="en-US" dirty="0"/>
              <a:t>审核通过</a:t>
            </a:r>
            <a:r>
              <a:rPr lang="zh-CN" altLang="en-US" dirty="0" smtClean="0"/>
              <a:t>后点击</a:t>
            </a:r>
            <a:r>
              <a:rPr lang="zh-CN" altLang="en-US" dirty="0"/>
              <a:t>“</a:t>
            </a:r>
            <a:r>
              <a:rPr lang="zh-CN" altLang="en-US" b="1" dirty="0"/>
              <a:t>数据导出</a:t>
            </a:r>
            <a:r>
              <a:rPr lang="zh-CN" altLang="en-US" dirty="0"/>
              <a:t>”形成</a:t>
            </a:r>
            <a:r>
              <a:rPr lang="en-US" altLang="zh-CN" dirty="0"/>
              <a:t>excel</a:t>
            </a:r>
            <a:r>
              <a:rPr lang="zh-CN" altLang="en-US" dirty="0"/>
              <a:t>汇总</a:t>
            </a:r>
            <a:r>
              <a:rPr lang="zh-CN" altLang="en-US" dirty="0" smtClean="0"/>
              <a:t>表，其中要选择的字段有“</a:t>
            </a:r>
            <a:r>
              <a:rPr lang="zh-CN" altLang="en-US" b="1" dirty="0" smtClean="0"/>
              <a:t>学号、姓名、性别、优秀类型、班级、年份</a:t>
            </a:r>
            <a:r>
              <a:rPr lang="zh-CN" altLang="en-US" dirty="0" smtClean="0"/>
              <a:t>”</a:t>
            </a:r>
            <a:r>
              <a:rPr lang="zh-CN" altLang="en-US" dirty="0"/>
              <a:t>六</a:t>
            </a:r>
            <a:r>
              <a:rPr lang="zh-CN" altLang="en-US" dirty="0" smtClean="0"/>
              <a:t>个字段，另外，请在最前端加入序号一列，并制成表格，表格统一命名为“</a:t>
            </a:r>
            <a:r>
              <a:rPr lang="en-US" altLang="zh-CN" dirty="0" smtClean="0"/>
              <a:t>XXX</a:t>
            </a:r>
            <a:r>
              <a:rPr lang="zh-CN" altLang="en-US" dirty="0" smtClean="0"/>
              <a:t>学院</a:t>
            </a:r>
            <a:r>
              <a:rPr lang="en-US" altLang="zh-CN" dirty="0" smtClean="0"/>
              <a:t>2020</a:t>
            </a:r>
            <a:r>
              <a:rPr lang="zh-CN" altLang="en-US" dirty="0" smtClean="0"/>
              <a:t>届</a:t>
            </a:r>
            <a:r>
              <a:rPr lang="zh-CN" altLang="en-US" dirty="0" smtClean="0"/>
              <a:t>校级优秀毕业生名单”。</a:t>
            </a:r>
            <a:endParaRPr lang="en-US" altLang="zh-CN" dirty="0"/>
          </a:p>
        </p:txBody>
      </p:sp>
      <p:sp>
        <p:nvSpPr>
          <p:cNvPr id="7" name="矩形 6"/>
          <p:cNvSpPr/>
          <p:nvPr/>
        </p:nvSpPr>
        <p:spPr>
          <a:xfrm>
            <a:off x="776902" y="59686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/>
              <a:t>点击“查看”若符合则选择“审核通过”</a:t>
            </a:r>
            <a:endParaRPr lang="en-US" altLang="zh-CN" sz="2000" dirty="0" smtClean="0"/>
          </a:p>
          <a:p>
            <a:pPr>
              <a:lnSpc>
                <a:spcPct val="150000"/>
              </a:lnSpc>
            </a:pPr>
            <a:r>
              <a:rPr lang="zh-CN" altLang="en-US" sz="2000" dirty="0" smtClean="0"/>
              <a:t>若</a:t>
            </a:r>
            <a:r>
              <a:rPr lang="zh-CN" altLang="en-US" sz="2000" dirty="0"/>
              <a:t>不</a:t>
            </a:r>
            <a:r>
              <a:rPr lang="zh-CN" altLang="en-US" sz="2000" dirty="0" smtClean="0"/>
              <a:t>符合则选择“审核不通过”</a:t>
            </a:r>
            <a:endParaRPr lang="en-US" altLang="zh-CN" sz="2000" dirty="0"/>
          </a:p>
          <a:p>
            <a:pPr>
              <a:lnSpc>
                <a:spcPct val="150000"/>
              </a:lnSpc>
            </a:pPr>
            <a:endParaRPr lang="en-US" altLang="zh-CN" sz="2000" dirty="0"/>
          </a:p>
          <a:p>
            <a:endParaRPr lang="en-US" altLang="zh-CN" dirty="0"/>
          </a:p>
        </p:txBody>
      </p:sp>
      <p:sp>
        <p:nvSpPr>
          <p:cNvPr id="8" name="椭圆 7"/>
          <p:cNvSpPr/>
          <p:nvPr/>
        </p:nvSpPr>
        <p:spPr>
          <a:xfrm>
            <a:off x="8172400" y="2192133"/>
            <a:ext cx="648072" cy="4628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7113123" y="3429000"/>
            <a:ext cx="648072" cy="4628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 flipV="1">
            <a:off x="6240714" y="4869158"/>
            <a:ext cx="823250" cy="4055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16188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366</Words>
  <Application>Microsoft Office PowerPoint</Application>
  <PresentationFormat>全屏显示(4:3)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主题​​</vt:lpstr>
      <vt:lpstr>幻灯片 1</vt:lpstr>
      <vt:lpstr>幻灯片 2</vt:lpstr>
      <vt:lpstr>幻灯片 3</vt:lpstr>
      <vt:lpstr>幻灯片 4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career</dc:creator>
  <cp:lastModifiedBy>Administrator</cp:lastModifiedBy>
  <cp:revision>37</cp:revision>
  <dcterms:created xsi:type="dcterms:W3CDTF">2014-11-18T02:03:10Z</dcterms:created>
  <dcterms:modified xsi:type="dcterms:W3CDTF">2019-11-18T02:33:41Z</dcterms:modified>
</cp:coreProperties>
</file>